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>
      <p:cViewPr>
        <p:scale>
          <a:sx n="33" d="100"/>
          <a:sy n="33" d="100"/>
        </p:scale>
        <p:origin x="-2238" y="-1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9657-092F-4E96-A18F-132D11B819F8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74B7-216B-43A1-8BC2-FBA94DCE4E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9657-092F-4E96-A18F-132D11B819F8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74B7-216B-43A1-8BC2-FBA94DCE4E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9657-092F-4E96-A18F-132D11B819F8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74B7-216B-43A1-8BC2-FBA94DCE4E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9657-092F-4E96-A18F-132D11B819F8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74B7-216B-43A1-8BC2-FBA94DCE4E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9657-092F-4E96-A18F-132D11B819F8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74B7-216B-43A1-8BC2-FBA94DCE4E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9657-092F-4E96-A18F-132D11B819F8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74B7-216B-43A1-8BC2-FBA94DCE4E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9657-092F-4E96-A18F-132D11B819F8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74B7-216B-43A1-8BC2-FBA94DCE4E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9657-092F-4E96-A18F-132D11B819F8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74B7-216B-43A1-8BC2-FBA94DCE4E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9657-092F-4E96-A18F-132D11B819F8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74B7-216B-43A1-8BC2-FBA94DCE4E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9657-092F-4E96-A18F-132D11B819F8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74B7-216B-43A1-8BC2-FBA94DCE4E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9657-092F-4E96-A18F-132D11B819F8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74B7-216B-43A1-8BC2-FBA94DCE4E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9657-092F-4E96-A18F-132D11B819F8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74B7-216B-43A1-8BC2-FBA94DCE4E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Z:\01 正在進行的工作\2011永不止息的敬拜 PPT\07呼喊得勝\投影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Z:\01 正在進行的工作\2011永不止息的敬拜 PPT\07呼喊得勝\投影片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Z:\01 正在進行的工作\2011永不止息的敬拜 PPT\07呼喊得勝\投影片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Z:\01 正在進行的工作\2011永不止息的敬拜 PPT\07呼喊得勝\投影片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Z:\01 正在進行的工作\2011永不止息的敬拜 PPT\07呼喊得勝\投影片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Z:\01 正在進行的工作\2011永不止息的敬拜 PPT\07呼喊得勝\投影片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Z:\01 正在進行的工作\2011永不止息的敬拜 PPT\07呼喊得勝\投影片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Z:\01 正在進行的工作\2011永不止息的敬拜 PPT\07呼喊得勝\投影片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Z:\01 正在進行的工作\2011永不止息的敬拜 PPT\07呼喊得勝\投影片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Z:\01 正在進行的工作\2011永不止息的敬拜 PPT\07呼喊得勝\投影片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Z:\01 正在進行的工作\2011永不止息的敬拜 PPT\07呼喊得勝\投影片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Z:\01 正在進行的工作\2011永不止息的敬拜 PPT\07呼喊得勝\投影片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Z:\01 正在進行的工作\2011永不止息的敬拜 PPT\07呼喊得勝\投影片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Z:\01 正在進行的工作\2011永不止息的敬拜 PPT\07呼喊得勝\投影片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Z:\01 正在進行的工作\2011永不止息的敬拜 PPT\07呼喊得勝\投影片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Z:\01 正在進行的工作\2011永不止息的敬拜 PPT\07呼喊得勝\投影片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如螢幕大小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Administrator</cp:lastModifiedBy>
  <cp:revision>1</cp:revision>
  <dcterms:created xsi:type="dcterms:W3CDTF">2012-01-19T02:11:36Z</dcterms:created>
  <dcterms:modified xsi:type="dcterms:W3CDTF">2012-01-19T02:14:04Z</dcterms:modified>
</cp:coreProperties>
</file>