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73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F542504-1ED0-4745-BEC4-E5D0695BB4BD}" type="datetimeFigureOut">
              <a:rPr lang="zh-TW" altLang="en-US" smtClean="0"/>
              <a:pPr/>
              <a:t>2018/8/14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81B7AC-A8CC-4C66-9B6D-A886D223248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8" name="直線接點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線接點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mtClean="0"/>
              <a:t>一</a:t>
            </a:r>
            <a:r>
              <a:rPr lang="zh-TW" altLang="en-US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mtClean="0"/>
              <a:t>自我</a:t>
            </a:r>
            <a:r>
              <a:rPr lang="zh-TW" altLang="en-US" dirty="0" smtClean="0"/>
              <a:t>認同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zh-TW" altLang="en-US" sz="3600" dirty="0" smtClean="0"/>
              <a:t>奇特的石頭</a:t>
            </a:r>
            <a:endParaRPr lang="zh-TW" altLang="en-US" sz="3600" dirty="0"/>
          </a:p>
        </p:txBody>
      </p:sp>
      <p:pic>
        <p:nvPicPr>
          <p:cNvPr id="5" name="圖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122367"/>
            <a:ext cx="2640331" cy="2742883"/>
          </a:xfrm>
          <a:prstGeom prst="rect">
            <a:avLst/>
          </a:prstGeom>
        </p:spPr>
      </p:pic>
      <p:pic>
        <p:nvPicPr>
          <p:cNvPr id="6" name="圖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193" y="950753"/>
            <a:ext cx="2856089" cy="308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5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奇特的石頭   問題與討論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3200" dirty="0"/>
              <a:t>1.</a:t>
            </a:r>
            <a:r>
              <a:rPr lang="zh-TW" altLang="zh-TW" sz="3200" dirty="0"/>
              <a:t>東東為什麼不進教室上課而跑去校園遊蕩？你曾有類似的經驗嗎？分享一則類似的經驗。</a:t>
            </a:r>
          </a:p>
          <a:p>
            <a:pPr marL="0" indent="0">
              <a:buNone/>
            </a:pPr>
            <a:endParaRPr lang="zh-TW" altLang="en-US" sz="3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12" y="2607244"/>
            <a:ext cx="4160837" cy="286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1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奇特的石頭   問題與討論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2. </a:t>
            </a:r>
            <a:r>
              <a:rPr lang="zh-TW" altLang="zh-TW" dirty="0"/>
              <a:t>那顆「奇石」有什麼獨特的價值？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423" y="2427514"/>
            <a:ext cx="4130040" cy="271925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56" y="2427514"/>
            <a:ext cx="3641792" cy="274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6348" y="414131"/>
            <a:ext cx="10972800" cy="914400"/>
          </a:xfrm>
        </p:spPr>
        <p:txBody>
          <a:bodyPr/>
          <a:lstStyle/>
          <a:p>
            <a:r>
              <a:rPr lang="zh-TW" altLang="en-US" dirty="0" smtClean="0"/>
              <a:t>奇特的石頭   問題與討論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09600" y="1550504"/>
            <a:ext cx="5804452" cy="4606456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3.</a:t>
            </a:r>
            <a:r>
              <a:rPr lang="zh-TW" altLang="zh-TW" dirty="0"/>
              <a:t>你有哪些優點、特質或傑出表現？ </a:t>
            </a:r>
            <a:endParaRPr lang="en-US" altLang="zh-TW" dirty="0" smtClean="0"/>
          </a:p>
          <a:p>
            <a:pPr marL="0" indent="0">
              <a:buNone/>
            </a:pPr>
            <a:endParaRPr lang="zh-TW" altLang="zh-TW" dirty="0"/>
          </a:p>
          <a:p>
            <a:pPr marL="0" lvl="0" indent="0">
              <a:buNone/>
            </a:pPr>
            <a:r>
              <a:rPr lang="en-US" altLang="zh-TW" dirty="0" smtClean="0"/>
              <a:t>4.</a:t>
            </a:r>
            <a:r>
              <a:rPr lang="zh-TW" altLang="zh-TW" dirty="0" smtClean="0"/>
              <a:t>你</a:t>
            </a:r>
            <a:r>
              <a:rPr lang="zh-TW" altLang="zh-TW" dirty="0"/>
              <a:t>如何珍惜自己擁有的優點，可以怎麼發揮呢？</a:t>
            </a:r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2"/>
          </p:nvPr>
        </p:nvSpPr>
        <p:spPr>
          <a:xfrm>
            <a:off x="6771860" y="1216152"/>
            <a:ext cx="4793267" cy="4937760"/>
          </a:xfrm>
        </p:spPr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04" y="1483832"/>
            <a:ext cx="4416130" cy="455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4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奇特的</a:t>
            </a:r>
            <a:r>
              <a:rPr lang="zh-TW" altLang="en-US" dirty="0" smtClean="0"/>
              <a:t>石頭     學習單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37" y="1219200"/>
            <a:ext cx="4937125" cy="4937125"/>
          </a:xfrm>
        </p:spPr>
      </p:pic>
    </p:spTree>
    <p:extLst>
      <p:ext uri="{BB962C8B-B14F-4D97-AF65-F5344CB8AC3E}">
        <p14:creationId xmlns:p14="http://schemas.microsoft.com/office/powerpoint/2010/main" val="3824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TW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</a:rPr>
              <a:t>http://www.freepik.com/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圖片來</a:t>
            </a:r>
            <a:r>
              <a:rPr lang="zh-TW" altLang="en-US" dirty="0"/>
              <a:t>源</a:t>
            </a:r>
          </a:p>
        </p:txBody>
      </p:sp>
    </p:spTree>
    <p:extLst>
      <p:ext uri="{BB962C8B-B14F-4D97-AF65-F5344CB8AC3E}">
        <p14:creationId xmlns:p14="http://schemas.microsoft.com/office/powerpoint/2010/main" val="1056545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418011"/>
            <a:ext cx="10972800" cy="1045029"/>
          </a:xfrm>
        </p:spPr>
        <p:txBody>
          <a:bodyPr>
            <a:normAutofit fontScale="90000"/>
          </a:bodyPr>
          <a:lstStyle/>
          <a:p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zh-TW" altLang="zh-TW" sz="3600" dirty="0" smtClean="0"/>
              <a:t>核心價值一：自我認同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sz="3200" dirty="0" smtClean="0"/>
              <a:t>教學</a:t>
            </a:r>
            <a:r>
              <a:rPr lang="zh-TW" altLang="zh-TW" sz="3200" dirty="0"/>
              <a:t>目標：</a:t>
            </a:r>
          </a:p>
          <a:p>
            <a:pPr lvl="0"/>
            <a:r>
              <a:rPr lang="zh-TW" altLang="zh-TW" sz="3200" dirty="0"/>
              <a:t>認識自我的價值與自我尊重。</a:t>
            </a:r>
          </a:p>
          <a:p>
            <a:pPr lvl="0"/>
            <a:r>
              <a:rPr lang="zh-TW" altLang="zh-TW" sz="3200" dirty="0"/>
              <a:t>發現自己的優點、特質、興趣與夢想。</a:t>
            </a:r>
          </a:p>
          <a:p>
            <a:pPr lvl="0"/>
            <a:r>
              <a:rPr lang="zh-TW" altLang="zh-TW" sz="3200" dirty="0"/>
              <a:t>發揮自己的優勢。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36" y="3402809"/>
            <a:ext cx="5014777" cy="259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自我認同</a:t>
            </a:r>
            <a:r>
              <a:rPr lang="en-US" altLang="zh-TW" dirty="0" smtClean="0"/>
              <a:t>-</a:t>
            </a:r>
            <a:r>
              <a:rPr lang="zh-TW" altLang="en-US" dirty="0" smtClean="0"/>
              <a:t>破冰遊戲</a:t>
            </a:r>
            <a:r>
              <a:rPr lang="en-US" altLang="zh-TW" dirty="0" smtClean="0"/>
              <a:t>-</a:t>
            </a:r>
            <a:r>
              <a:rPr lang="zh-TW" altLang="en-US" dirty="0" smtClean="0"/>
              <a:t>推銷商品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3200" dirty="0"/>
              <a:t>1.</a:t>
            </a:r>
            <a:r>
              <a:rPr lang="zh-TW" altLang="zh-TW" sz="3200" dirty="0"/>
              <a:t>每個人自備一項桌上文具用品，作為「推銷商品」。</a:t>
            </a:r>
          </a:p>
          <a:p>
            <a:pPr marL="0" indent="0">
              <a:buNone/>
            </a:pPr>
            <a:r>
              <a:rPr lang="en-US" altLang="zh-TW" sz="3200" dirty="0"/>
              <a:t>2.</a:t>
            </a:r>
            <a:r>
              <a:rPr lang="zh-TW" altLang="zh-TW" sz="3200" dirty="0"/>
              <a:t>給他們</a:t>
            </a:r>
            <a:r>
              <a:rPr lang="en-US" altLang="zh-TW" sz="3200" dirty="0"/>
              <a:t>5</a:t>
            </a:r>
            <a:r>
              <a:rPr lang="zh-TW" altLang="zh-TW" sz="3200" dirty="0"/>
              <a:t>分鐘觀察自己的東西，讓他們用聞、摸、看的方式去發現自己的東西有哪些特徵。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1" y="3566163"/>
            <a:ext cx="9196251" cy="28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6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自我認同</a:t>
            </a:r>
            <a:r>
              <a:rPr lang="en-US" altLang="zh-TW" dirty="0" smtClean="0"/>
              <a:t>-</a:t>
            </a:r>
            <a:r>
              <a:rPr lang="zh-TW" altLang="en-US" dirty="0" smtClean="0"/>
              <a:t>破冰遊戲</a:t>
            </a:r>
            <a:r>
              <a:rPr lang="en-US" altLang="zh-TW" dirty="0" smtClean="0"/>
              <a:t>-</a:t>
            </a:r>
            <a:r>
              <a:rPr lang="zh-TW" altLang="en-US" dirty="0" smtClean="0"/>
              <a:t>推銷商品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500754" cy="4937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3200" dirty="0"/>
              <a:t>3.</a:t>
            </a:r>
            <a:r>
              <a:rPr lang="zh-TW" altLang="zh-TW" sz="3200" dirty="0"/>
              <a:t>把自己東西的吸引人之處條列出來。</a:t>
            </a:r>
          </a:p>
          <a:p>
            <a:pPr marL="0" indent="0">
              <a:buNone/>
            </a:pPr>
            <a:r>
              <a:rPr lang="en-US" altLang="zh-TW" sz="3200" dirty="0"/>
              <a:t>4.</a:t>
            </a:r>
            <a:r>
              <a:rPr lang="zh-TW" altLang="zh-TW" sz="3200" dirty="0"/>
              <a:t>抽幾個人出來，輪流在眾人面前，用</a:t>
            </a:r>
            <a:r>
              <a:rPr lang="en-US" altLang="zh-TW" sz="3200" dirty="0"/>
              <a:t>1</a:t>
            </a:r>
            <a:r>
              <a:rPr lang="zh-TW" altLang="zh-TW" sz="3200" dirty="0"/>
              <a:t>分鐘的時間推銷自己的「商品」</a:t>
            </a:r>
            <a:r>
              <a:rPr lang="zh-TW" altLang="zh-TW" sz="3200" dirty="0" smtClean="0"/>
              <a:t>。</a:t>
            </a:r>
            <a:endParaRPr lang="en-US" altLang="zh-TW" sz="3200" dirty="0" smtClean="0"/>
          </a:p>
          <a:p>
            <a:pPr marL="0" indent="0">
              <a:buNone/>
            </a:pPr>
            <a:r>
              <a:rPr lang="en-US" altLang="zh-TW" sz="3200" dirty="0"/>
              <a:t>5.</a:t>
            </a:r>
            <a:r>
              <a:rPr lang="zh-TW" altLang="zh-TW" sz="3200" dirty="0"/>
              <a:t>隨機訪問座位上的人最想買哪個人的東西，為什麼？</a:t>
            </a:r>
          </a:p>
          <a:p>
            <a:pPr marL="0" indent="0">
              <a:buNone/>
            </a:pPr>
            <a:endParaRPr lang="zh-TW" altLang="zh-TW" sz="2800" dirty="0"/>
          </a:p>
          <a:p>
            <a:pPr marL="0" indent="0">
              <a:buNone/>
            </a:pPr>
            <a:endParaRPr lang="zh-TW" altLang="en-US" sz="2800" dirty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74" y="1232451"/>
            <a:ext cx="5166344" cy="490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自我認同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破冰遊戲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推銷商品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結語</a:t>
            </a:r>
            <a:r>
              <a:rPr lang="zh-TW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：有時並非我們的東西不好，而是我們還沒找到他的特色，不知如何發揮，因此我們要對自己有信心，因為每個人都是特別的，且每種特色都有意義，認真去尋找自己的特色和優勢，發揮潛力。</a:t>
            </a:r>
          </a:p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45" y="3095897"/>
            <a:ext cx="5962651" cy="308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6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經典故事</a:t>
            </a:r>
            <a:r>
              <a:rPr lang="en-US" altLang="zh-TW" dirty="0" smtClean="0"/>
              <a:t>-</a:t>
            </a:r>
            <a:r>
              <a:rPr lang="zh-TW" altLang="en-US" dirty="0" smtClean="0"/>
              <a:t>奇特的石頭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37" y="1219200"/>
            <a:ext cx="4937125" cy="4937125"/>
          </a:xfrm>
        </p:spPr>
      </p:pic>
    </p:spTree>
    <p:extLst>
      <p:ext uri="{BB962C8B-B14F-4D97-AF65-F5344CB8AC3E}">
        <p14:creationId xmlns:p14="http://schemas.microsoft.com/office/powerpoint/2010/main" val="361017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經典故事</a:t>
            </a:r>
            <a:r>
              <a:rPr lang="en-US" altLang="zh-TW" dirty="0" smtClean="0"/>
              <a:t>-</a:t>
            </a:r>
            <a:r>
              <a:rPr lang="zh-TW" altLang="en-US" dirty="0" smtClean="0"/>
              <a:t>奇特的石頭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09599" y="1219200"/>
            <a:ext cx="6511785" cy="4937760"/>
          </a:xfrm>
        </p:spPr>
        <p:txBody>
          <a:bodyPr>
            <a:normAutofit/>
          </a:bodyPr>
          <a:lstStyle/>
          <a:p>
            <a:pPr marL="0" indent="0"/>
            <a:r>
              <a:rPr lang="zh-TW" altLang="zh-TW" dirty="0"/>
              <a:t>「孩子，你在這裡做什麼？」</a:t>
            </a:r>
          </a:p>
          <a:p>
            <a:pPr marL="0" indent="0"/>
            <a:r>
              <a:rPr lang="zh-TW" altLang="zh-TW" dirty="0"/>
              <a:t>校長的聲音，讓坐在池塘打水漂的東東嚇了一跳！校長微笑問他：「這裡比教室有趣嗎？」見校長並無責備之意，東東回答：「其實……我覺得上學對我來說，沒有意義……。我們家世代都在市場賣雜貨，我長大後也一樣。賣雜貨，哪裡需要讀書呢？」</a:t>
            </a:r>
          </a:p>
          <a:p>
            <a:pPr marL="0" indent="0"/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2"/>
          </p:nvPr>
        </p:nvSpPr>
        <p:spPr>
          <a:xfrm>
            <a:off x="7249886" y="1216152"/>
            <a:ext cx="4315241" cy="4937760"/>
          </a:xfrm>
        </p:spPr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86" y="1364974"/>
            <a:ext cx="4186740" cy="464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2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經典故事</a:t>
            </a:r>
            <a:r>
              <a:rPr lang="en-US" altLang="zh-TW" dirty="0" smtClean="0"/>
              <a:t>-</a:t>
            </a:r>
            <a:r>
              <a:rPr lang="zh-TW" altLang="en-US" dirty="0" smtClean="0"/>
              <a:t>奇特的石頭</a:t>
            </a:r>
            <a:endParaRPr lang="zh-TW" altLang="en-US" dirty="0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"/>
          </p:nvPr>
        </p:nvSpPr>
        <p:spPr>
          <a:xfrm>
            <a:off x="609599" y="1219200"/>
            <a:ext cx="7083026" cy="4937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</a:pPr>
            <a:r>
              <a:rPr lang="zh-TW" altLang="zh-TW" sz="2400" kern="100" dirty="0" smtClean="0">
                <a:latin typeface="+mn-ea"/>
                <a:cs typeface="Times New Roman" panose="02020603050405020304" pitchFamily="18" charset="0"/>
              </a:rPr>
              <a:t>校長聽了隨即撿起一顆石頭問他：「你知道這顆石頭有多奇特嗎？」東東搖搖頭，「這不過是顆普通的石頭！」只見校長在石頭上簽了名，又掏出一條絲質手帕包住石頭，「這是顆奇石！把它盛在最美的盤子上，展示於你家攤位。但記住，無論如何都不能賣！」</a:t>
            </a:r>
          </a:p>
          <a:p>
            <a:pPr marL="0" indent="0">
              <a:lnSpc>
                <a:spcPct val="150000"/>
              </a:lnSpc>
            </a:pPr>
            <a:r>
              <a:rPr lang="zh-TW" altLang="zh-TW" sz="2400" kern="100" dirty="0" smtClean="0">
                <a:latin typeface="+mn-ea"/>
                <a:cs typeface="Times New Roman" panose="02020603050405020304" pitchFamily="18" charset="0"/>
              </a:rPr>
              <a:t>「當你發現它的價值時，再來找我。」說完，校長轉身離去。東東雖不明白，仍照著去做了。</a:t>
            </a:r>
          </a:p>
          <a:p>
            <a:pPr marL="0" indent="0"/>
            <a:endParaRPr lang="zh-TW" altLang="en-US" sz="2400" dirty="0">
              <a:latin typeface="+mn-ea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2"/>
          </p:nvPr>
        </p:nvSpPr>
        <p:spPr>
          <a:xfrm>
            <a:off x="8085908" y="2213112"/>
            <a:ext cx="3479219" cy="3940799"/>
          </a:xfrm>
        </p:spPr>
        <p:txBody>
          <a:bodyPr/>
          <a:lstStyle/>
          <a:p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09" y="1311964"/>
            <a:ext cx="3379566" cy="482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6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經典故事</a:t>
            </a:r>
            <a:r>
              <a:rPr lang="en-US" altLang="zh-TW" dirty="0" smtClean="0"/>
              <a:t>-</a:t>
            </a:r>
            <a:r>
              <a:rPr lang="zh-TW" altLang="en-US" dirty="0" smtClean="0"/>
              <a:t>奇特的石頭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09599" y="1219200"/>
            <a:ext cx="7394713" cy="4937760"/>
          </a:xfrm>
        </p:spPr>
        <p:txBody>
          <a:bodyPr/>
          <a:lstStyle/>
          <a:p>
            <a:r>
              <a:rPr lang="zh-TW" altLang="zh-TW" dirty="0"/>
              <a:t>一開始，石頭在攤位上無人聞問。幾天後，陸續有人問起這顆石頭。爾後，竟開始有人出價了，但東東就是不賣。接著，奇事發生了，石頭的價錢越喊越高！</a:t>
            </a:r>
          </a:p>
          <a:p>
            <a:r>
              <a:rPr lang="zh-TW" altLang="zh-TW" dirty="0"/>
              <a:t>東東帶著石頭去找校長，「校長，這石頭到底有什麼成份？吸引這麼多人想出價買下！」校長聽了笑著說：「我說過它是顆奇石。它的價值，就在於你有多麼珍惜、愛護它。好好對待自己，相信你的生命也能散發獨特的價值！</a:t>
            </a:r>
            <a:r>
              <a:rPr lang="zh-TW" altLang="zh-TW" dirty="0" smtClean="0"/>
              <a:t>」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8269357" y="1216152"/>
            <a:ext cx="3295770" cy="4937760"/>
          </a:xfrm>
        </p:spPr>
        <p:txBody>
          <a:bodyPr/>
          <a:lstStyle/>
          <a:p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42" y="1815548"/>
            <a:ext cx="3095897" cy="393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沉穩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地鐵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298</TotalTime>
  <Words>687</Words>
  <Application>Microsoft Office PowerPoint</Application>
  <PresentationFormat>寬螢幕</PresentationFormat>
  <Paragraphs>37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2" baseType="lpstr">
      <vt:lpstr>微軟正黑體</vt:lpstr>
      <vt:lpstr>PMingLiU</vt:lpstr>
      <vt:lpstr>標楷體</vt:lpstr>
      <vt:lpstr>Rockwell</vt:lpstr>
      <vt:lpstr>Times New Roman</vt:lpstr>
      <vt:lpstr>Wingdings</vt:lpstr>
      <vt:lpstr>Wingdings 3</vt:lpstr>
      <vt:lpstr>原創</vt:lpstr>
      <vt:lpstr>一、自我認同</vt:lpstr>
      <vt:lpstr> 核心價值一：自我認同 </vt:lpstr>
      <vt:lpstr>自我認同-破冰遊戲-推銷商品</vt:lpstr>
      <vt:lpstr>自我認同-破冰遊戲-推銷商品</vt:lpstr>
      <vt:lpstr>自我認同-破冰遊戲-推銷商品</vt:lpstr>
      <vt:lpstr>經典故事-奇特的石頭</vt:lpstr>
      <vt:lpstr>經典故事-奇特的石頭</vt:lpstr>
      <vt:lpstr>經典故事-奇特的石頭</vt:lpstr>
      <vt:lpstr>經典故事-奇特的石頭</vt:lpstr>
      <vt:lpstr>奇特的石頭   問題與討論</vt:lpstr>
      <vt:lpstr>奇特的石頭   問題與討論</vt:lpstr>
      <vt:lpstr>奇特的石頭   問題與討論</vt:lpstr>
      <vt:lpstr>奇特的石頭     學習單</vt:lpstr>
      <vt:lpstr>http://www.freepik.com/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自我認同</dc:title>
  <dc:creator>謝佳潔</dc:creator>
  <cp:lastModifiedBy>6f-013</cp:lastModifiedBy>
  <cp:revision>39</cp:revision>
  <dcterms:created xsi:type="dcterms:W3CDTF">2018-08-09T03:15:17Z</dcterms:created>
  <dcterms:modified xsi:type="dcterms:W3CDTF">2018-08-14T02:50:46Z</dcterms:modified>
</cp:coreProperties>
</file>